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5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youtu.be/4ozsPY36d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eb873a87d8071b4f949c237b71aad4976d725c90-124636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14400" y="3048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вида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18288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bionicTitulBrk" pitchFamily="34" charset="-52"/>
                <a:cs typeface="Times New Roman" pitchFamily="18" charset="0"/>
              </a:rPr>
              <a:t>Исследовательский проект: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_AlbionicTitulBrk" pitchFamily="34" charset="-52"/>
                <a:cs typeface="Times New Roman" pitchFamily="18" charset="0"/>
              </a:rPr>
              <a:t> «Почему у птиц клювы разные».</a:t>
            </a:r>
            <a:endParaRPr lang="ru-RU" sz="2800" b="1" dirty="0">
              <a:solidFill>
                <a:srgbClr val="7030A0"/>
              </a:solidFill>
              <a:latin typeface="a_AlbionicTitulBrk" pitchFamily="34" charset="-52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00" y="2971800"/>
            <a:ext cx="2354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№5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38400" y="41910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Слепых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Виктория,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года.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Студенкина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Нколаевна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6019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АННА  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eb873a87d8071b4f949c237b71aad4976d725c90-124636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304800"/>
            <a:ext cx="7772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1.Введение.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 нравится гулять с мамой в парке или в лесу. Особенно весной, когда там поют птицы. Мне стало интересно, кто же поет в нашем лесу? Что это за птицы?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прогулке в детском саду я услышала пение птиц и спросила воспитательницу Ольгу Николаевну, кто это поёт? Она сказала, что это зяблик и щегол. Оказывается, Ольга Николаевна умеет различать птиц по голосам. Мне это так понравилось, и мне захотелось самой побольше о них узнать.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Admin\Desktop\птицы\IMG_20240321_111031_601@2139631697.jpg"/>
          <p:cNvPicPr>
            <a:picLocks noChangeAspect="1" noChangeArrowheads="1"/>
          </p:cNvPicPr>
          <p:nvPr/>
        </p:nvPicPr>
        <p:blipFill>
          <a:blip r:embed="rId3" cstate="print"/>
          <a:srcRect r="12195" b="5691"/>
          <a:stretch>
            <a:fillRect/>
          </a:stretch>
        </p:blipFill>
        <p:spPr bwMode="auto">
          <a:xfrm>
            <a:off x="1143000" y="1981201"/>
            <a:ext cx="1676400" cy="1350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95600" y="1828801"/>
            <a:ext cx="3810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я рассматривала картинки с птицами, они были такие красивые, что мне захотелось их нарисовать.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нарисовала тельце, голову, крылья, хвостик.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Admin\Desktop\птицы\IMG_20240321_111140_298@-1332266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905000"/>
            <a:ext cx="1676400" cy="125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7200" y="3429000"/>
            <a:ext cx="655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Теперь нужно нарисовать носик и рот. Стала рассматривать, где у птиц нос и рот, оказалось, что это всё одно и называется клюв. Посмотрела на картинки и увидела, что клювы у всех птиц разные: у одних они короткие и толстые, у других острые и тонкие. Меня это заинтересовало, почему же они разные? И я решила изучить: от чего зависит форма клюва у птиц.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3" name="Picture 11" descr="C:\Users\Admin\Desktop\птицы\84-208186208190208191208184209143-2.jpg"/>
          <p:cNvPicPr>
            <a:picLocks noChangeAspect="1" noChangeArrowheads="1"/>
          </p:cNvPicPr>
          <p:nvPr/>
        </p:nvPicPr>
        <p:blipFill>
          <a:blip r:embed="rId5" cstate="print"/>
          <a:srcRect l="22857" t="16190" r="18571" b="26666"/>
          <a:stretch>
            <a:fillRect/>
          </a:stretch>
        </p:blipFill>
        <p:spPr bwMode="auto">
          <a:xfrm>
            <a:off x="7010400" y="3352800"/>
            <a:ext cx="1524000" cy="1115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Прямоугольник 19"/>
          <p:cNvSpPr/>
          <p:nvPr/>
        </p:nvSpPr>
        <p:spPr>
          <a:xfrm>
            <a:off x="533400" y="46482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Узнать от чего зависит форма клюва у птиц.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Задачи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для чего нужен птицам клюв.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Изучить, чем питаются птицы.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Исследовать, как зависит форма клюва от типа пищи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14400" y="5715000"/>
            <a:ext cx="976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0600" y="6019800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Клювы у птиц разные, потому что пища у них разная и добывают они её по разному.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eb873a87d8071b4f949c237b71aad4976d725c90-124636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38200" y="381000"/>
            <a:ext cx="5181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2.Теоретическая часть.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начала изучать птиц, которые живут около нас и в нашем лесу. В энциклопедии мы с мамой прочитали, что птицы с помощью клюва строят гнёзда. На прогулке я увидела, как птицы клювом собирали веточки, травинки, пушинки и несли их куда-то. Дома в интернете мы посмотрели фильм о том, как птицы строят себе гнёзда. Значит, клюв – это строительный инструмент.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C:\Users\Admin\Desktop\птицы\84-208186208190208191208184209143-4.jpg"/>
          <p:cNvPicPr>
            <a:picLocks noChangeAspect="1" noChangeArrowheads="1"/>
          </p:cNvPicPr>
          <p:nvPr/>
        </p:nvPicPr>
        <p:blipFill>
          <a:blip r:embed="rId3" cstate="print"/>
          <a:srcRect l="56136" t="44996" r="4178" b="10444"/>
          <a:stretch>
            <a:fillRect/>
          </a:stretch>
        </p:blipFill>
        <p:spPr bwMode="auto">
          <a:xfrm>
            <a:off x="7100888" y="533401"/>
            <a:ext cx="1357311" cy="1142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600" y="2133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я слушала пение птиц, я поняла, что  клюв – это ещё и музыкальный инструмент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895600"/>
            <a:ext cx="525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Однажды во дворе я увидела, как дрались воробьи, они били друг друга клювами. Я спросила маму, зачем они это делают, ведь драться это плохо. Мама сказала, что так они защищают свою территорию от врагов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4" descr="C:\Users\Admin\Desktop\птицы\84-208186208190208191208184209143-5.jpg"/>
          <p:cNvPicPr>
            <a:picLocks noChangeAspect="1" noChangeArrowheads="1"/>
          </p:cNvPicPr>
          <p:nvPr/>
        </p:nvPicPr>
        <p:blipFill>
          <a:blip r:embed="rId4" cstate="print"/>
          <a:srcRect l="10000" t="7778" r="59167" b="53333"/>
          <a:stretch>
            <a:fillRect/>
          </a:stretch>
        </p:blipFill>
        <p:spPr bwMode="auto">
          <a:xfrm>
            <a:off x="6553200" y="1905000"/>
            <a:ext cx="1369423" cy="1295400"/>
          </a:xfrm>
          <a:prstGeom prst="rect">
            <a:avLst/>
          </a:prstGeom>
          <a:noFill/>
        </p:spPr>
      </p:pic>
      <p:pic>
        <p:nvPicPr>
          <p:cNvPr id="28677" name="Picture 5" descr="C:\Users\Admin\Desktop\птицы\84-208186208190208191208184209143-5.jpg"/>
          <p:cNvPicPr>
            <a:picLocks noChangeAspect="1" noChangeArrowheads="1"/>
          </p:cNvPicPr>
          <p:nvPr/>
        </p:nvPicPr>
        <p:blipFill>
          <a:blip r:embed="rId5" cstate="print"/>
          <a:srcRect l="19047" t="52910" r="39683" b="8995"/>
          <a:stretch>
            <a:fillRect/>
          </a:stretch>
        </p:blipFill>
        <p:spPr bwMode="auto">
          <a:xfrm>
            <a:off x="7010400" y="3352800"/>
            <a:ext cx="1540933" cy="10668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38200" y="4114800"/>
            <a:ext cx="556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детском саду из книги я узнала, что клюв – это оружие. А ещё мы прочли, что птицы любят чистоту.  Клювом они чистят свои пёрышки.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Виталия Бианки есть рассказ «Чей нос лучше?», в нём говорится о том, как разными клювами птицы добывают себе пищу. Одни птицы питаются зёрнышками, семенами и даже орехами, другие ловят мошек, едят червячков.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9" name="Picture 7" descr="C:\Users\Admin\Desktop\птицы\84-208186208190208191208184209143-7.jpg"/>
          <p:cNvPicPr>
            <a:picLocks noChangeAspect="1" noChangeArrowheads="1"/>
          </p:cNvPicPr>
          <p:nvPr/>
        </p:nvPicPr>
        <p:blipFill>
          <a:blip r:embed="rId6" cstate="print"/>
          <a:srcRect l="54166" t="53333" r="9167" b="8889"/>
          <a:stretch>
            <a:fillRect/>
          </a:stretch>
        </p:blipFill>
        <p:spPr bwMode="auto">
          <a:xfrm>
            <a:off x="6629400" y="4800600"/>
            <a:ext cx="1591235" cy="122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eb873a87d8071b4f949c237b71aad4976d725c90-124636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53340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3.Практическая часть.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детском саду есть картинки с птицами нашего леса. Чтобы лучше понять, почему же клювы у птиц такие разные, я с воспитателем выбрала картинки птиц, которые питаются зёрнами и семенами: Чиж, Снегирь, Чечётка, Воробей, Щегол, Зяблик, и разложили их в один ряд. В другой ряд разложили птиц, которые питаются насекомыми: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Скворец,Соловей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Иволга,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Зарянка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Дрозд, Пеночка.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я рассмотрела их клювы, оказалось, что у птиц зерноядных клюв короткий и тупой, ведь им приходится раскусывать скорлупку и доставать мягкую семечку. А у птиц, которые питаются насекомыми, клюв острый и тонкий, таким удобнее хватать мошек и доставать насекомых из трещинок.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Admin\Desktop\птицы\84-208186208190208191208184209143-8.jpg"/>
          <p:cNvPicPr>
            <a:picLocks noChangeAspect="1" noChangeArrowheads="1"/>
          </p:cNvPicPr>
          <p:nvPr/>
        </p:nvPicPr>
        <p:blipFill>
          <a:blip r:embed="rId3" cstate="print"/>
          <a:srcRect l="50000" t="43333" r="4167" b="10000"/>
          <a:stretch>
            <a:fillRect/>
          </a:stretch>
        </p:blipFill>
        <p:spPr bwMode="auto">
          <a:xfrm>
            <a:off x="6400800" y="762000"/>
            <a:ext cx="2209800" cy="1687484"/>
          </a:xfrm>
          <a:prstGeom prst="rect">
            <a:avLst/>
          </a:prstGeom>
          <a:noFill/>
        </p:spPr>
      </p:pic>
      <p:pic>
        <p:nvPicPr>
          <p:cNvPr id="29699" name="Picture 3" descr="C:\Users\Admin\Desktop\птицы\84-208186208190208191208184209143-9.jpg"/>
          <p:cNvPicPr>
            <a:picLocks noChangeAspect="1" noChangeArrowheads="1"/>
          </p:cNvPicPr>
          <p:nvPr/>
        </p:nvPicPr>
        <p:blipFill>
          <a:blip r:embed="rId4" cstate="print"/>
          <a:srcRect l="18000" t="6667" r="6000" b="17333"/>
          <a:stretch>
            <a:fillRect/>
          </a:stretch>
        </p:blipFill>
        <p:spPr bwMode="auto">
          <a:xfrm>
            <a:off x="381000" y="3429000"/>
            <a:ext cx="190500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700" name="Picture 4" descr="C:\Users\Admin\Desktop\птицы\84-208186208190208191208184209143-10.jpg"/>
          <p:cNvPicPr>
            <a:picLocks noChangeAspect="1" noChangeArrowheads="1"/>
          </p:cNvPicPr>
          <p:nvPr/>
        </p:nvPicPr>
        <p:blipFill>
          <a:blip r:embed="rId5" cstate="print"/>
          <a:srcRect l="19141" t="7812" r="8203" b="18750"/>
          <a:stretch>
            <a:fillRect/>
          </a:stretch>
        </p:blipFill>
        <p:spPr bwMode="auto">
          <a:xfrm>
            <a:off x="1600200" y="4953000"/>
            <a:ext cx="1909865" cy="144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35052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Сейчас я вам покажу.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Возьмём пинцет, он похож на клюв насекомоядной птицы, и кусочки пряжи, они похожи на червячков и мошек, мятая бумага похожа на кору дерева.  Пинцетом легко брать насекомых и доставать из трещин. Попробуем взять и раздавить семечку, не получается, потому что кончик тонкий и может сломаться. Для этого возьмём плоскогубцы, они похожи на клюв зерноядных птиц – толстый и твёрдый. Ими легко раздавить семечко и достать сладкую мякоть. А вот червячков из трещин ими не достанешь.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eb873a87d8071b4f949c237b71aad4976d725c90-124636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90600" y="609600"/>
            <a:ext cx="320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4.Вывод: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моего исследования можно сделать вывод, что клювы у птиц разные потому, что  у них разная пища и добывают они её по-разному. От того чем птица питается, зависит строение клюва.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Admin\Desktop\птицы\84-208186208190208191208184209143-12.jpg"/>
          <p:cNvPicPr>
            <a:picLocks noChangeAspect="1" noChangeArrowheads="1"/>
          </p:cNvPicPr>
          <p:nvPr/>
        </p:nvPicPr>
        <p:blipFill>
          <a:blip r:embed="rId3" cstate="print"/>
          <a:srcRect l="12500" t="8889" r="60000" b="57778"/>
          <a:stretch>
            <a:fillRect/>
          </a:stretch>
        </p:blipFill>
        <p:spPr bwMode="auto">
          <a:xfrm>
            <a:off x="4953000" y="533400"/>
            <a:ext cx="1295400" cy="925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3" name="Picture 3" descr="C:\Users\Admin\Desktop\птицы\84-208186208190208191208184209143-12.jpg"/>
          <p:cNvPicPr>
            <a:picLocks noChangeAspect="1" noChangeArrowheads="1"/>
          </p:cNvPicPr>
          <p:nvPr/>
        </p:nvPicPr>
        <p:blipFill>
          <a:blip r:embed="rId4" cstate="print"/>
          <a:srcRect l="63208" t="11950" r="9434" b="62674"/>
          <a:stretch>
            <a:fillRect/>
          </a:stretch>
        </p:blipFill>
        <p:spPr bwMode="auto">
          <a:xfrm>
            <a:off x="6101080" y="533400"/>
            <a:ext cx="1285240" cy="838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4" name="Picture 4" descr="C:\Users\Admin\Desktop\птицы\84-208186208190208191208184209143-12.jpg"/>
          <p:cNvPicPr>
            <a:picLocks noChangeAspect="1" noChangeArrowheads="1"/>
          </p:cNvPicPr>
          <p:nvPr/>
        </p:nvPicPr>
        <p:blipFill>
          <a:blip r:embed="rId5" cstate="print"/>
          <a:srcRect l="20833" t="54815" r="50000" b="16667"/>
          <a:stretch>
            <a:fillRect/>
          </a:stretch>
        </p:blipFill>
        <p:spPr bwMode="auto">
          <a:xfrm>
            <a:off x="5638800" y="1752600"/>
            <a:ext cx="1313597" cy="838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5" name="Picture 5" descr="C:\Users\Admin\Desktop\птицы\84-208186208190208191208184209143-12.jpg"/>
          <p:cNvPicPr>
            <a:picLocks noChangeAspect="1" noChangeArrowheads="1"/>
          </p:cNvPicPr>
          <p:nvPr/>
        </p:nvPicPr>
        <p:blipFill>
          <a:blip r:embed="rId6" cstate="print"/>
          <a:srcRect l="63334" t="54444" r="13933" b="21111"/>
          <a:stretch>
            <a:fillRect/>
          </a:stretch>
        </p:blipFill>
        <p:spPr bwMode="auto">
          <a:xfrm>
            <a:off x="6781800" y="1676400"/>
            <a:ext cx="1404257" cy="893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000" y="2438400"/>
            <a:ext cx="4876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5.Заключение: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мире ещё много интересных птиц , но это будет следующим моим исследованием.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Хочу поблагодарить за помощь в моём исследовании мою маму Ольгу Васильевну и воспитателя Ольгу Николаевну. Спасибо.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3400" y="3886200"/>
            <a:ext cx="8305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Бианки В. «Чей нос лучше?».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Горьканова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Тематический словарь в картинках «Мир животных. Перелётные и зимующие птицы России», издательство «Школьная пресса», Москва 2007г.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3.Шустов С., «Птицы наших лесов и полей», ООО «Издательство «Доброе слово», Нижний Новгород, 2010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В мире дикой природы/Иллюстрированная энциклопедия для широкого круга читателей. – М.: ООО «И.М.П.», 2007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https://youtu.be/4ozsPY36dHU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879</Words>
  <PresentationFormat>Экран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80</cp:revision>
  <dcterms:created xsi:type="dcterms:W3CDTF">2024-01-25T10:21:55Z</dcterms:created>
  <dcterms:modified xsi:type="dcterms:W3CDTF">2024-03-25T06:47:01Z</dcterms:modified>
</cp:coreProperties>
</file>